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63" r:id="rId2"/>
    <p:sldId id="316" r:id="rId3"/>
    <p:sldId id="299" r:id="rId4"/>
    <p:sldId id="332" r:id="rId5"/>
    <p:sldId id="306" r:id="rId6"/>
    <p:sldId id="308" r:id="rId7"/>
    <p:sldId id="302" r:id="rId8"/>
    <p:sldId id="334" r:id="rId9"/>
    <p:sldId id="331" r:id="rId10"/>
    <p:sldId id="330" r:id="rId11"/>
    <p:sldId id="335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1791" autoAdjust="0"/>
  </p:normalViewPr>
  <p:slideViewPr>
    <p:cSldViewPr snapToGrid="0">
      <p:cViewPr varScale="1">
        <p:scale>
          <a:sx n="74" d="100"/>
          <a:sy n="74" d="100"/>
        </p:scale>
        <p:origin x="114" y="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7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981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8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42817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9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646150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10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740700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4203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2022/6/8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(K18X001.00) CH-Down Key </a:t>
            </a:r>
            <a:r>
              <a:rPr lang="en-US" sz="4400" b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unction </a:t>
            </a:r>
            <a:r>
              <a:rPr lang="en-US" sz="4400" b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ail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Do Thi Phuong</a:t>
            </a:r>
          </a:p>
          <a:p>
            <a:pPr algn="ctr">
              <a:spcBef>
                <a:spcPct val="50000"/>
              </a:spcBef>
            </a:pP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Review by: </a:t>
            </a:r>
            <a:r>
              <a:rPr lang="en-US" altLang="zh-CN" b="1">
                <a:solidFill>
                  <a:srgbClr val="0000CC"/>
                </a:solidFill>
                <a:cs typeface="Arial" panose="020B0604020202020204" pitchFamily="34" charset="0"/>
              </a:rPr>
              <a:t>Michael 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May 21</a:t>
            </a:r>
            <a:r>
              <a:rPr lang="en-US" altLang="zh-TW" b="1" baseline="3000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Phuong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</a:t>
            </a: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1288012"/>
            <a:ext cx="11333702" cy="136493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On 05/05/2022, ALT 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</a:t>
            </a:r>
            <a:r>
              <a:rPr 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complaint 1pcs CH_down key function failure.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Failure status: Plug HDMI port, Ethernet port then see NG product already login SKB and CH-down key always works (push channel back)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Issue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365227"/>
              </p:ext>
            </p:extLst>
          </p:nvPr>
        </p:nvGraphicFramePr>
        <p:xfrm>
          <a:off x="1778357" y="3557656"/>
          <a:ext cx="8949744" cy="946992"/>
        </p:xfrm>
        <a:graphic>
          <a:graphicData uri="http://schemas.openxmlformats.org/drawingml/2006/table">
            <a:tbl>
              <a:tblPr/>
              <a:tblGrid>
                <a:gridCol w="1789091">
                  <a:extLst>
                    <a:ext uri="{9D8B030D-6E8A-4147-A177-3AD203B41FA5}">
                      <a16:colId xmlns:a16="http://schemas.microsoft.com/office/drawing/2014/main" val="2010834059"/>
                    </a:ext>
                  </a:extLst>
                </a:gridCol>
                <a:gridCol w="2888333">
                  <a:extLst>
                    <a:ext uri="{9D8B030D-6E8A-4147-A177-3AD203B41FA5}">
                      <a16:colId xmlns:a16="http://schemas.microsoft.com/office/drawing/2014/main" val="535301050"/>
                    </a:ext>
                  </a:extLst>
                </a:gridCol>
                <a:gridCol w="1909745">
                  <a:extLst>
                    <a:ext uri="{9D8B030D-6E8A-4147-A177-3AD203B41FA5}">
                      <a16:colId xmlns:a16="http://schemas.microsoft.com/office/drawing/2014/main" val="3187150249"/>
                    </a:ext>
                  </a:extLst>
                </a:gridCol>
                <a:gridCol w="2362575">
                  <a:extLst>
                    <a:ext uri="{9D8B030D-6E8A-4147-A177-3AD203B41FA5}">
                      <a16:colId xmlns:a16="http://schemas.microsoft.com/office/drawing/2014/main" val="2607150745"/>
                    </a:ext>
                  </a:extLst>
                </a:gridCol>
              </a:tblGrid>
              <a:tr h="4516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Fox_SN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Cus_SN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 CAUSE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9605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YW61SCP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2149695001202109001335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A8934AFE8191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CH_down key function failure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70854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0323" y="2949674"/>
            <a:ext cx="2172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Failure information: </a:t>
            </a:r>
            <a:endParaRPr lang="en-US" sz="16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D3: C</a:t>
            </a:r>
            <a:r>
              <a:rPr lang="en-US" altLang="zh-CN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03435"/>
            <a:ext cx="10859511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1. OBA checking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CH-down key always works (push channel back).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2.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 PCBA with 70</a:t>
            </a:r>
            <a:r>
              <a:rPr lang="en-US" baseline="30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24 hours.  Re check boot up normal.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Recheck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OBA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CH-down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key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still always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works (push channel back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X-ray and VI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PCBA focus on button block 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Did not find out any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abnormality.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OBA checking,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X-ray and VI PCBA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891" y="2883703"/>
            <a:ext cx="2524259" cy="2489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934891" y="5608025"/>
            <a:ext cx="2524259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smtClean="0"/>
              <a:t>X-ray SoC(U1) 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341" y="2883703"/>
            <a:ext cx="2524259" cy="2489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086340" y="5597311"/>
            <a:ext cx="2524259" cy="3077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smtClean="0"/>
              <a:t>Button keypad block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18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FATP: NG product tested pass at FATP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OBA: Product wasn’t tested at OBA station</a:t>
            </a:r>
          </a:p>
          <a:p>
            <a:pPr fontAlgn="ctr"/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Note: OBA station only test random 10% production quantity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Check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 and OBA record data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954553"/>
              </p:ext>
            </p:extLst>
          </p:nvPr>
        </p:nvGraphicFramePr>
        <p:xfrm>
          <a:off x="1652531" y="1462067"/>
          <a:ext cx="9265184" cy="4024326"/>
        </p:xfrm>
        <a:graphic>
          <a:graphicData uri="http://schemas.openxmlformats.org/drawingml/2006/table">
            <a:tbl>
              <a:tblPr/>
              <a:tblGrid>
                <a:gridCol w="1820733">
                  <a:extLst>
                    <a:ext uri="{9D8B030D-6E8A-4147-A177-3AD203B41FA5}">
                      <a16:colId xmlns:a16="http://schemas.microsoft.com/office/drawing/2014/main" val="627513528"/>
                    </a:ext>
                  </a:extLst>
                </a:gridCol>
                <a:gridCol w="1629849">
                  <a:extLst>
                    <a:ext uri="{9D8B030D-6E8A-4147-A177-3AD203B41FA5}">
                      <a16:colId xmlns:a16="http://schemas.microsoft.com/office/drawing/2014/main" val="2018665613"/>
                    </a:ext>
                  </a:extLst>
                </a:gridCol>
                <a:gridCol w="1585801">
                  <a:extLst>
                    <a:ext uri="{9D8B030D-6E8A-4147-A177-3AD203B41FA5}">
                      <a16:colId xmlns:a16="http://schemas.microsoft.com/office/drawing/2014/main" val="4133112681"/>
                    </a:ext>
                  </a:extLst>
                </a:gridCol>
                <a:gridCol w="2603846">
                  <a:extLst>
                    <a:ext uri="{9D8B030D-6E8A-4147-A177-3AD203B41FA5}">
                      <a16:colId xmlns:a16="http://schemas.microsoft.com/office/drawing/2014/main" val="3501119088"/>
                    </a:ext>
                  </a:extLst>
                </a:gridCol>
                <a:gridCol w="1624955">
                  <a:extLst>
                    <a:ext uri="{9D8B030D-6E8A-4147-A177-3AD203B41FA5}">
                      <a16:colId xmlns:a16="http://schemas.microsoft.com/office/drawing/2014/main" val="487310386"/>
                    </a:ext>
                  </a:extLst>
                </a:gridCol>
              </a:tblGrid>
              <a:tr h="2548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SERIAL_NUMBER</a:t>
                      </a:r>
                    </a:p>
                  </a:txBody>
                  <a:tcPr marL="9501" marR="9501" marT="9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MO_NUMBER</a:t>
                      </a:r>
                    </a:p>
                  </a:txBody>
                  <a:tcPr marL="9501" marR="9501" marT="9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GROUP_NAME</a:t>
                      </a:r>
                    </a:p>
                  </a:txBody>
                  <a:tcPr marL="9501" marR="9501" marT="9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IN_STATION_TIME</a:t>
                      </a:r>
                    </a:p>
                  </a:txBody>
                  <a:tcPr marL="9501" marR="9501" marT="9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WIP_GROUP</a:t>
                      </a:r>
                    </a:p>
                  </a:txBody>
                  <a:tcPr marL="9501" marR="9501" marT="9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673020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11/2/2021 7:59:27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782967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11/2/2021 8:00:24 PM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578281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11/2/2021 8:08:41 PM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53880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11/2/2021 8:13:28 PM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0271219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2:11:54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660468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2:17:44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765532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2:22:32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06477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2:42:46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926402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4:17:07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974383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4:29:23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499205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4:31:13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733689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4:38:59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054546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10:51:25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34498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10:55:57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764060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10:59:42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4509172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11:02:07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600136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11:04:51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948756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11:05:16 AM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665537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2:01:33 PM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707664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2:45:18 PM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CHK_PALT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277545"/>
                  </a:ext>
                </a:extLst>
              </a:tr>
              <a:tr h="1795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A8934AFE8191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11/4/2021 4:23:33 PM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9501" marR="9501" marT="9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65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8357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Check log test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is normal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log test at FATP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253" y="5872769"/>
            <a:ext cx="119216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NG product test pass normal at FT1 station,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Didn’t find out any abnormal related to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button function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30"/>
          <p:cNvSpPr>
            <a:spLocks noChangeArrowheads="1"/>
          </p:cNvSpPr>
          <p:nvPr/>
        </p:nvSpPr>
        <p:spPr bwMode="auto">
          <a:xfrm>
            <a:off x="4754769" y="3787000"/>
            <a:ext cx="1383641" cy="315297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66096" y="5203483"/>
            <a:ext cx="453975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sz="1400" smtClean="0"/>
              <a:t>Log test of product at FT1 station: Pass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316061" y="5203483"/>
            <a:ext cx="22557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/>
              <a:t>Test plan FT1 station</a:t>
            </a:r>
            <a:endParaRPr 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1459037" y="1711263"/>
            <a:ext cx="3927223" cy="877514"/>
            <a:chOff x="1305338" y="1756069"/>
            <a:chExt cx="3927223" cy="812670"/>
          </a:xfrm>
        </p:grpSpPr>
        <p:sp>
          <p:nvSpPr>
            <p:cNvPr id="14" name="Down Arrow 31"/>
            <p:cNvSpPr>
              <a:spLocks noChangeArrowheads="1"/>
            </p:cNvSpPr>
            <p:nvPr/>
          </p:nvSpPr>
          <p:spPr bwMode="auto">
            <a:xfrm>
              <a:off x="3173575" y="2310289"/>
              <a:ext cx="233362" cy="25845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FF00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 sz="900" dirty="0"/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2521112" y="1785131"/>
              <a:ext cx="1538287" cy="505159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FFFFFF"/>
                </a:gs>
                <a:gs pos="100000">
                  <a:srgbClr val="808080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FT1 </a:t>
              </a:r>
              <a:endPara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ight Arrow 30"/>
            <p:cNvSpPr>
              <a:spLocks noChangeArrowheads="1"/>
            </p:cNvSpPr>
            <p:nvPr/>
          </p:nvSpPr>
          <p:spPr bwMode="auto">
            <a:xfrm>
              <a:off x="2290109" y="1969712"/>
              <a:ext cx="246063" cy="163513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4305461" y="1789581"/>
              <a:ext cx="927100" cy="50070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...</a:t>
              </a:r>
              <a:endParaRPr lang="en-US" altLang="zh-TW" sz="12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305338" y="1756069"/>
              <a:ext cx="927100" cy="50070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...</a:t>
              </a:r>
              <a:endParaRPr lang="en-US" altLang="zh-TW" sz="12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316061" y="2703565"/>
            <a:ext cx="2255786" cy="2356054"/>
            <a:chOff x="2522863" y="2746666"/>
            <a:chExt cx="1928877" cy="235605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22863" y="2746666"/>
              <a:ext cx="1928877" cy="23560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6" name="Rectangle 25"/>
            <p:cNvSpPr/>
            <p:nvPr/>
          </p:nvSpPr>
          <p:spPr>
            <a:xfrm>
              <a:off x="2645524" y="3907361"/>
              <a:ext cx="1727201" cy="212267"/>
            </a:xfrm>
            <a:prstGeom prst="rect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ight Arrow 26"/>
          <p:cNvSpPr>
            <a:spLocks noChangeArrowheads="1"/>
          </p:cNvSpPr>
          <p:nvPr/>
        </p:nvSpPr>
        <p:spPr bwMode="auto">
          <a:xfrm>
            <a:off x="4206482" y="1991136"/>
            <a:ext cx="246063" cy="163513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096" y="1776107"/>
            <a:ext cx="4539753" cy="330928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75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Check button block on main board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4787" y="1130191"/>
            <a:ext cx="11817213" cy="147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impedance on button block  No abnormality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Follow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circuit diagram at button block, The remote signal from SoC to keypad jack (J807 location) go through resistor R2954 (0 ohm) with pulled resistor RN1 (4.7K ohm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).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Measure impedance at R2954 location and compare with OK product(OK product has impedance~4.8K). 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</a:t>
            </a: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600" b="1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74787" y="5608305"/>
            <a:ext cx="1192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Check impedance of NG product is normally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828083" y="2301327"/>
            <a:ext cx="3970100" cy="3167685"/>
            <a:chOff x="1828083" y="2301327"/>
            <a:chExt cx="3970100" cy="3167685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083" y="2301327"/>
              <a:ext cx="3970100" cy="2717748"/>
              <a:chOff x="1348561" y="2297455"/>
              <a:chExt cx="3970100" cy="2724489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8561" y="2301328"/>
                <a:ext cx="2683544" cy="2720616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3315074" y="3014486"/>
                <a:ext cx="2720618" cy="1286556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2138750" y="5161235"/>
              <a:ext cx="334876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smtClean="0"/>
                <a:t>Measure impedance at R2954 location</a:t>
              </a:r>
              <a:endParaRPr lang="en-US" sz="140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168980" y="2371724"/>
            <a:ext cx="5782614" cy="3093924"/>
            <a:chOff x="6168980" y="2371724"/>
            <a:chExt cx="5782614" cy="3093924"/>
          </a:xfrm>
        </p:grpSpPr>
        <p:sp>
          <p:nvSpPr>
            <p:cNvPr id="43" name="TextBox 42"/>
            <p:cNvSpPr txBox="1"/>
            <p:nvPr/>
          </p:nvSpPr>
          <p:spPr>
            <a:xfrm>
              <a:off x="7655001" y="5157871"/>
              <a:ext cx="3348767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circuit </a:t>
              </a:r>
              <a:r>
                <a:rPr lang="en-US" sz="140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diagram of Button block</a:t>
              </a:r>
              <a:endParaRPr lang="en-US" sz="14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8980" y="2371724"/>
              <a:ext cx="5782614" cy="26434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22" name="Oval 21"/>
          <p:cNvSpPr/>
          <p:nvPr/>
        </p:nvSpPr>
        <p:spPr>
          <a:xfrm>
            <a:off x="10287000" y="3795713"/>
            <a:ext cx="619125" cy="12858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Check button block on main board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8560" y="2610637"/>
            <a:ext cx="11989811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Voltage at R2954 location when connect internet 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 1: Press CH-down key button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voltage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~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0.0V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_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keypad is enabled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</a:t>
            </a: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 2: No press CH-down key button  </a:t>
            </a:r>
            <a:r>
              <a:rPr lang="en-US" sz="1600" b="1" i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Figured out the voltage at this location is unstable (has 2 status: 0.0V and 3.3V) while voltage of OK board is always 3.3V). </a:t>
            </a:r>
            <a:endParaRPr lang="en-US" sz="1600" b="1" i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02189" y="1063012"/>
            <a:ext cx="119898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Remark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sz="1600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 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theority, The remote signal of keypad is set to “</a:t>
            </a:r>
            <a:r>
              <a:rPr lang="en-US" sz="1600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0”_Press button 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(~ 0.0V) – keypad is enabled, </a:t>
            </a:r>
            <a:endParaRPr lang="en-US" sz="1600" i="1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                                                          “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en-US" sz="1600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”_ No press button 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(~ 3.3V) – Keypad is disabled.</a:t>
            </a:r>
            <a:endParaRPr lang="en-US" sz="1600" b="1" i="1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Voltage at R2954 location when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disconnect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internet </a:t>
            </a:r>
            <a:endParaRPr lang="en-US" sz="160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 1: Press CH-down key button  The voltage</a:t>
            </a:r>
            <a:r>
              <a:rPr lang="en-US" sz="1600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~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0.0V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_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keypad is enabled.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</a:t>
            </a:r>
            <a:endParaRPr lang="en-US" sz="160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 2: No press CH-down key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button 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voltage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~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3.3V_Keypad is disabled</a:t>
            </a:r>
            <a:r>
              <a:rPr lang="en-US" sz="1600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</a:t>
            </a: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02189" y="3999177"/>
            <a:ext cx="11818684" cy="1932285"/>
            <a:chOff x="221186" y="3863367"/>
            <a:chExt cx="11818684" cy="1932285"/>
          </a:xfrm>
        </p:grpSpPr>
        <p:grpSp>
          <p:nvGrpSpPr>
            <p:cNvPr id="17" name="Group 16"/>
            <p:cNvGrpSpPr/>
            <p:nvPr/>
          </p:nvGrpSpPr>
          <p:grpSpPr>
            <a:xfrm>
              <a:off x="221186" y="3863367"/>
              <a:ext cx="11818684" cy="1932285"/>
              <a:chOff x="202189" y="4350065"/>
              <a:chExt cx="11818684" cy="2048743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02189" y="4350065"/>
                <a:ext cx="11818684" cy="2048743"/>
                <a:chOff x="145929" y="3169363"/>
                <a:chExt cx="11818684" cy="1915505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9473678" y="3169363"/>
                  <a:ext cx="2490935" cy="1480153"/>
                  <a:chOff x="1002535" y="1534343"/>
                  <a:chExt cx="2216584" cy="1480153"/>
                </a:xfrm>
              </p:grpSpPr>
              <p:pic>
                <p:nvPicPr>
                  <p:cNvPr id="29" name="Picture 28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02535" y="1578622"/>
                    <a:ext cx="2216584" cy="1435874"/>
                  </a:xfrm>
                  <a:prstGeom prst="rect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</p:pic>
              <p:sp>
                <p:nvSpPr>
                  <p:cNvPr id="34" name="Oval Callout 33"/>
                  <p:cNvSpPr/>
                  <p:nvPr/>
                </p:nvSpPr>
                <p:spPr>
                  <a:xfrm>
                    <a:off x="1287541" y="1534343"/>
                    <a:ext cx="1399143" cy="370606"/>
                  </a:xfrm>
                  <a:prstGeom prst="wedgeEllipseCallout">
                    <a:avLst>
                      <a:gd name="adj1" fmla="val -26464"/>
                      <a:gd name="adj2" fmla="val 75130"/>
                    </a:avLst>
                  </a:prstGeom>
                  <a:solidFill>
                    <a:schemeClr val="accent2"/>
                  </a:solidFill>
                  <a:ln w="9525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100" smtClean="0">
                        <a:solidFill>
                          <a:schemeClr val="bg1"/>
                        </a:solidFill>
                      </a:rPr>
                      <a:t>Power at R2954 location</a:t>
                    </a:r>
                    <a:endParaRPr 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35" name="Group 34"/>
                <p:cNvGrpSpPr/>
                <p:nvPr/>
              </p:nvGrpSpPr>
              <p:grpSpPr>
                <a:xfrm>
                  <a:off x="145929" y="3190471"/>
                  <a:ext cx="2520202" cy="1459045"/>
                  <a:chOff x="1002534" y="4110510"/>
                  <a:chExt cx="2183533" cy="1459045"/>
                </a:xfrm>
              </p:grpSpPr>
              <p:pic>
                <p:nvPicPr>
                  <p:cNvPr id="36" name="Picture 35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02534" y="4158778"/>
                    <a:ext cx="2183533" cy="1410777"/>
                  </a:xfrm>
                  <a:prstGeom prst="rect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</p:pic>
              <p:sp>
                <p:nvSpPr>
                  <p:cNvPr id="38" name="Oval Callout 37"/>
                  <p:cNvSpPr/>
                  <p:nvPr/>
                </p:nvSpPr>
                <p:spPr>
                  <a:xfrm>
                    <a:off x="1247757" y="4110510"/>
                    <a:ext cx="1399143" cy="370606"/>
                  </a:xfrm>
                  <a:prstGeom prst="wedgeEllipseCallout">
                    <a:avLst>
                      <a:gd name="adj1" fmla="val -31129"/>
                      <a:gd name="adj2" fmla="val 83012"/>
                    </a:avLst>
                  </a:prstGeom>
                  <a:solidFill>
                    <a:schemeClr val="accent2"/>
                  </a:solidFill>
                  <a:ln w="9525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100" smtClean="0">
                        <a:solidFill>
                          <a:schemeClr val="bg1"/>
                        </a:solidFill>
                      </a:rPr>
                      <a:t>Power at R2954 location_3.3V</a:t>
                    </a:r>
                    <a:endParaRPr 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0" name="Group 9"/>
                <p:cNvGrpSpPr/>
                <p:nvPr/>
              </p:nvGrpSpPr>
              <p:grpSpPr>
                <a:xfrm>
                  <a:off x="2733004" y="3242806"/>
                  <a:ext cx="6405440" cy="1842062"/>
                  <a:chOff x="2872848" y="4013794"/>
                  <a:chExt cx="6405440" cy="1842062"/>
                </a:xfrm>
              </p:grpSpPr>
              <p:grpSp>
                <p:nvGrpSpPr>
                  <p:cNvPr id="6" name="Group 5"/>
                  <p:cNvGrpSpPr/>
                  <p:nvPr/>
                </p:nvGrpSpPr>
                <p:grpSpPr>
                  <a:xfrm>
                    <a:off x="2872848" y="4013794"/>
                    <a:ext cx="6405440" cy="1842062"/>
                    <a:chOff x="3104797" y="4383734"/>
                    <a:chExt cx="6405440" cy="1842062"/>
                  </a:xfrm>
                </p:grpSpPr>
                <p:grpSp>
                  <p:nvGrpSpPr>
                    <p:cNvPr id="5" name="Group 4"/>
                    <p:cNvGrpSpPr/>
                    <p:nvPr/>
                  </p:nvGrpSpPr>
                  <p:grpSpPr>
                    <a:xfrm>
                      <a:off x="4809641" y="4383734"/>
                      <a:ext cx="1893182" cy="1406710"/>
                      <a:chOff x="4032105" y="2690685"/>
                      <a:chExt cx="3143250" cy="3430372"/>
                    </a:xfrm>
                  </p:grpSpPr>
                  <p:pic>
                    <p:nvPicPr>
                      <p:cNvPr id="3" name="Picture 2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2105" y="2690685"/>
                        <a:ext cx="3143250" cy="3430372"/>
                      </a:xfrm>
                      <a:prstGeom prst="rec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</p:pic>
                  <p:sp>
                    <p:nvSpPr>
                      <p:cNvPr id="4" name="Oval 3"/>
                      <p:cNvSpPr/>
                      <p:nvPr/>
                    </p:nvSpPr>
                    <p:spPr>
                      <a:xfrm flipV="1">
                        <a:off x="6123391" y="3964551"/>
                        <a:ext cx="489548" cy="727084"/>
                      </a:xfrm>
                      <a:prstGeom prst="ellipse">
                        <a:avLst/>
                      </a:prstGeom>
                      <a:noFill/>
                      <a:ln w="28575" cap="flat" cmpd="sng" algn="ctr">
                        <a:solidFill>
                          <a:srgbClr val="FF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9" name="Left Arrow 8"/>
                    <p:cNvSpPr/>
                    <p:nvPr/>
                  </p:nvSpPr>
                  <p:spPr>
                    <a:xfrm>
                      <a:off x="4272563" y="4828816"/>
                      <a:ext cx="380504" cy="174513"/>
                    </a:xfrm>
                    <a:prstGeom prst="leftArrow">
                      <a:avLst/>
                    </a:prstGeom>
                    <a:solidFill>
                      <a:srgbClr val="00B05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" name="Left Arrow 11"/>
                    <p:cNvSpPr/>
                    <p:nvPr/>
                  </p:nvSpPr>
                  <p:spPr>
                    <a:xfrm flipH="1">
                      <a:off x="6859398" y="4848294"/>
                      <a:ext cx="409146" cy="191328"/>
                    </a:xfrm>
                    <a:prstGeom prst="leftArrow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pic>
                  <p:nvPicPr>
                    <p:cNvPr id="30" name="Picture 29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>
                      <a:off x="8552352" y="4488919"/>
                      <a:ext cx="1033215" cy="882554"/>
                    </a:xfrm>
                    <a:prstGeom prst="rect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8" name="TextBox 7"/>
                    <p:cNvSpPr txBox="1"/>
                    <p:nvPr/>
                  </p:nvSpPr>
                  <p:spPr>
                    <a:xfrm>
                      <a:off x="7430789" y="5545818"/>
                      <a:ext cx="703670" cy="1908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smtClean="0"/>
                        <a:t>Status 1</a:t>
                      </a:r>
                      <a:endParaRPr lang="en-US" sz="1400"/>
                    </a:p>
                  </p:txBody>
                </p: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8717124" y="5543602"/>
                      <a:ext cx="703670" cy="1908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smtClean="0"/>
                        <a:t>Status 2</a:t>
                      </a:r>
                      <a:endParaRPr lang="en-US" sz="1400"/>
                    </a:p>
                  </p:txBody>
                </p:sp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3104797" y="5521832"/>
                      <a:ext cx="1358018" cy="19082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smtClean="0"/>
                        <a:t>Kept only 1 status</a:t>
                      </a:r>
                      <a:endParaRPr lang="en-US" sz="1400"/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3446186" y="5887242"/>
                      <a:ext cx="5568769" cy="338554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600" smtClean="0"/>
                        <a:t>Check voltage at R2954 location when connect internet_Case </a:t>
                      </a:r>
                      <a:r>
                        <a:rPr lang="en-US" sz="1600"/>
                        <a:t>2</a:t>
                      </a:r>
                      <a:r>
                        <a:rPr lang="en-US" sz="1600" smtClean="0"/>
                        <a:t>.</a:t>
                      </a:r>
                      <a:endParaRPr lang="en-US" sz="1600"/>
                    </a:p>
                  </p:txBody>
                </p:sp>
                <p:pic>
                  <p:nvPicPr>
                    <p:cNvPr id="39" name="Picture 3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5400000">
                      <a:off x="7266016" y="4491135"/>
                      <a:ext cx="1033216" cy="882554"/>
                    </a:xfrm>
                    <a:prstGeom prst="rect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2" name="Cross 1"/>
                    <p:cNvSpPr/>
                    <p:nvPr/>
                  </p:nvSpPr>
                  <p:spPr>
                    <a:xfrm>
                      <a:off x="8294442" y="4865246"/>
                      <a:ext cx="231544" cy="190999"/>
                    </a:xfrm>
                    <a:prstGeom prst="plus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41" name="Picture 40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2954531" y="4117431"/>
                    <a:ext cx="1033215" cy="882554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</p:pic>
            </p:grpSp>
          </p:grpSp>
          <p:sp>
            <p:nvSpPr>
              <p:cNvPr id="16" name="Rectangle 15"/>
              <p:cNvSpPr/>
              <p:nvPr/>
            </p:nvSpPr>
            <p:spPr>
              <a:xfrm>
                <a:off x="3725352" y="5122273"/>
                <a:ext cx="914400" cy="42007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smtClean="0"/>
                  <a:t>OK sample</a:t>
                </a:r>
                <a:endParaRPr lang="en-US" sz="1400"/>
              </a:p>
            </p:txBody>
          </p:sp>
        </p:grpSp>
        <p:sp>
          <p:nvSpPr>
            <p:cNvPr id="57" name="Rectangle 56"/>
            <p:cNvSpPr/>
            <p:nvPr/>
          </p:nvSpPr>
          <p:spPr>
            <a:xfrm>
              <a:off x="6276916" y="4555237"/>
              <a:ext cx="914400" cy="42007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smtClean="0"/>
                <a:t>NG sample</a:t>
              </a:r>
              <a:endParaRPr lang="en-US" sz="1400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253253" y="5872769"/>
            <a:ext cx="1192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0"/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issue happen when product already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login SKB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connect internet.</a:t>
            </a:r>
          </a:p>
        </p:txBody>
      </p:sp>
    </p:spTree>
    <p:extLst>
      <p:ext uri="{BB962C8B-B14F-4D97-AF65-F5344CB8AC3E}">
        <p14:creationId xmlns:p14="http://schemas.microsoft.com/office/powerpoint/2010/main" val="322977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Re-solder SoC(U1)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1025120"/>
            <a:ext cx="11827420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Re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solder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SoC (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After re-solder SoC (U1), X-ray SoC (U1) location, check boot up and voltage at R2954 when connect internet and no press CH_down key button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32219" y="2212451"/>
            <a:ext cx="7463293" cy="3297598"/>
            <a:chOff x="4180726" y="2088517"/>
            <a:chExt cx="7463293" cy="2447691"/>
          </a:xfrm>
        </p:grpSpPr>
        <p:grpSp>
          <p:nvGrpSpPr>
            <p:cNvPr id="7" name="Group 6"/>
            <p:cNvGrpSpPr/>
            <p:nvPr/>
          </p:nvGrpSpPr>
          <p:grpSpPr>
            <a:xfrm>
              <a:off x="4180726" y="2088517"/>
              <a:ext cx="2818724" cy="2447691"/>
              <a:chOff x="4241407" y="2103214"/>
              <a:chExt cx="2818724" cy="244769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1407" y="2103214"/>
                <a:ext cx="2818724" cy="2028111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4241407" y="4322453"/>
                <a:ext cx="2818723" cy="228452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After re-solder oC( U1) location</a:t>
                </a:r>
                <a:endParaRPr lang="en-US" sz="1400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7516366" y="2183660"/>
              <a:ext cx="4127653" cy="2352547"/>
              <a:chOff x="7449583" y="2183660"/>
              <a:chExt cx="4127653" cy="2352547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7520230" y="2183660"/>
                <a:ext cx="4020729" cy="1932969"/>
                <a:chOff x="7293231" y="2204542"/>
                <a:chExt cx="4020729" cy="1932969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93231" y="2204542"/>
                  <a:ext cx="2884082" cy="193296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9866159" y="2689710"/>
                  <a:ext cx="1932969" cy="962633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  <p:sp>
            <p:nvSpPr>
              <p:cNvPr id="18" name="TextBox 17"/>
              <p:cNvSpPr txBox="1"/>
              <p:nvPr/>
            </p:nvSpPr>
            <p:spPr>
              <a:xfrm>
                <a:off x="7449583" y="4307755"/>
                <a:ext cx="4127653" cy="228452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smtClean="0"/>
                  <a:t>Check power at R2954 location when connect internet</a:t>
                </a:r>
                <a:endParaRPr lang="en-US" sz="1400" dirty="0"/>
              </a:p>
            </p:txBody>
          </p:sp>
        </p:grpSp>
        <p:sp>
          <p:nvSpPr>
            <p:cNvPr id="19" name="Left Arrow 18"/>
            <p:cNvSpPr/>
            <p:nvPr/>
          </p:nvSpPr>
          <p:spPr>
            <a:xfrm flipH="1">
              <a:off x="7070096" y="3008756"/>
              <a:ext cx="446270" cy="311656"/>
            </a:xfrm>
            <a:prstGeom prst="leftArrow">
              <a:avLst/>
            </a:prstGeom>
            <a:solidFill>
              <a:srgbClr val="0000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53253" y="5872769"/>
            <a:ext cx="1192161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Re-solder SoC (U1) measure voltage at R2954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when connect internet and no press CH_down key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button is 3.321V  Normal</a:t>
            </a: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531" y="2212452"/>
            <a:ext cx="2768667" cy="27323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718193" y="5202270"/>
            <a:ext cx="2733344" cy="30777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smtClean="0"/>
              <a:t>Before re-solder SoC( U1) location</a:t>
            </a: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3709115" y="1918952"/>
            <a:ext cx="7868992" cy="4056845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1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Re-test NG product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2188" y="1187036"/>
            <a:ext cx="11710411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Test NG product at OBA station </a:t>
            </a:r>
            <a:r>
              <a:rPr lang="en-US" sz="16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(connect internet, open channel 990 and power on 24 hours)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Test product from 05/15,8:00 AM to 05/16, 8:00 AM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6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hannel 990 is kept for 24H power 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509769"/>
              </p:ext>
            </p:extLst>
          </p:nvPr>
        </p:nvGraphicFramePr>
        <p:xfrm>
          <a:off x="7731110" y="2278437"/>
          <a:ext cx="2549024" cy="3416033"/>
        </p:xfrm>
        <a:graphic>
          <a:graphicData uri="http://schemas.openxmlformats.org/drawingml/2006/table">
            <a:tbl>
              <a:tblPr/>
              <a:tblGrid>
                <a:gridCol w="941666">
                  <a:extLst>
                    <a:ext uri="{9D8B030D-6E8A-4147-A177-3AD203B41FA5}">
                      <a16:colId xmlns:a16="http://schemas.microsoft.com/office/drawing/2014/main" val="2912274122"/>
                    </a:ext>
                  </a:extLst>
                </a:gridCol>
                <a:gridCol w="1607358">
                  <a:extLst>
                    <a:ext uri="{9D8B030D-6E8A-4147-A177-3AD203B41FA5}">
                      <a16:colId xmlns:a16="http://schemas.microsoft.com/office/drawing/2014/main" val="962826202"/>
                    </a:ext>
                  </a:extLst>
                </a:gridCol>
              </a:tblGrid>
              <a:tr h="4296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02798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585433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471066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206310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090866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474136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9741218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257996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407666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062578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65086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461254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998402"/>
                  </a:ext>
                </a:extLst>
              </a:tr>
              <a:tr h="2297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8:00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Channel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25523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830196" y="2293244"/>
            <a:ext cx="5257257" cy="3386420"/>
            <a:chOff x="4802202" y="2221166"/>
            <a:chExt cx="4238625" cy="33864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2202" y="2221166"/>
              <a:ext cx="4238625" cy="338642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1237" y="4400669"/>
              <a:ext cx="1013553" cy="764406"/>
            </a:xfrm>
            <a:prstGeom prst="roundRect">
              <a:avLst>
                <a:gd name="adj" fmla="val 8594"/>
              </a:avLst>
            </a:prstGeom>
            <a:solidFill>
              <a:srgbClr val="FFFF00"/>
            </a:solidFill>
            <a:ln w="12700">
              <a:solidFill>
                <a:srgbClr val="FFFF00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Bent-Up Arrow 7"/>
            <p:cNvSpPr/>
            <p:nvPr/>
          </p:nvSpPr>
          <p:spPr>
            <a:xfrm flipH="1">
              <a:off x="5321146" y="5217573"/>
              <a:ext cx="113737" cy="337515"/>
            </a:xfrm>
            <a:prstGeom prst="bentUpArrow">
              <a:avLst>
                <a:gd name="adj1" fmla="val 25000"/>
                <a:gd name="adj2" fmla="val 28765"/>
                <a:gd name="adj3" fmla="val 25000"/>
              </a:avLst>
            </a:prstGeom>
            <a:solidFill>
              <a:srgbClr val="FFFF00"/>
            </a:solidFill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253253" y="5872769"/>
            <a:ext cx="1192161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C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hannel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990 is kept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for 24H power on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618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4986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1. Summary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395518" y="1047731"/>
            <a:ext cx="11796482" cy="3816427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Root cause: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issue happen when product already login SKB and connect internet.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As an analysis above, and production history </a:t>
            </a:r>
            <a:r>
              <a:rPr lang="en-US" b="1" i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SoC(U1) pin cracked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In 2021/11 at BT, UP, PT station dont have jig to fix PCBA when test and assembly to prevent PCBA deformed”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Action: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Apply Jig at BT, PT, UP station for test and assembly to prevent PCBA deformed. </a:t>
            </a:r>
            <a:r>
              <a:rPr lang="en-US" b="1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Done: 2021/12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Fii will keep monitoring this issue on FATP.</a:t>
            </a:r>
            <a:endParaRPr lang="en-US" altLang="zh-CN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b="1" i="1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0967" y="4107416"/>
            <a:ext cx="10672833" cy="2287570"/>
            <a:chOff x="567802" y="3847812"/>
            <a:chExt cx="10672833" cy="2287570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0477" y="3874389"/>
              <a:ext cx="3570158" cy="174161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" name="Group 2"/>
            <p:cNvGrpSpPr/>
            <p:nvPr/>
          </p:nvGrpSpPr>
          <p:grpSpPr>
            <a:xfrm>
              <a:off x="567802" y="3847812"/>
              <a:ext cx="5628814" cy="1768195"/>
              <a:chOff x="567802" y="3847813"/>
              <a:chExt cx="5628814" cy="1640200"/>
            </a:xfrm>
          </p:grpSpPr>
          <p:grpSp>
            <p:nvGrpSpPr>
              <p:cNvPr id="7" name="Group 7"/>
              <p:cNvGrpSpPr>
                <a:grpSpLocks/>
              </p:cNvGrpSpPr>
              <p:nvPr/>
            </p:nvGrpSpPr>
            <p:grpSpPr bwMode="auto">
              <a:xfrm rot="5400000">
                <a:off x="3986635" y="3278032"/>
                <a:ext cx="1640200" cy="2779762"/>
                <a:chOff x="5508104" y="1125538"/>
                <a:chExt cx="3390900" cy="4867275"/>
              </a:xfrm>
            </p:grpSpPr>
            <p:pic>
              <p:nvPicPr>
                <p:cNvPr id="9" name="Picture 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8104" y="1125538"/>
                  <a:ext cx="3390900" cy="4867275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" name="Rounded Rectangle 5"/>
                <p:cNvSpPr>
                  <a:spLocks noChangeArrowheads="1"/>
                </p:cNvSpPr>
                <p:nvPr/>
              </p:nvSpPr>
              <p:spPr bwMode="auto">
                <a:xfrm>
                  <a:off x="6444208" y="2276872"/>
                  <a:ext cx="936104" cy="576064"/>
                </a:xfrm>
                <a:prstGeom prst="roundRect">
                  <a:avLst>
                    <a:gd name="adj" fmla="val 16667"/>
                  </a:avLst>
                </a:prstGeom>
                <a:noFill/>
                <a:ln w="12700" algn="ctr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9pPr>
                </a:lstStyle>
                <a:p>
                  <a:endParaRPr lang="vi-VN" altLang="en-US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567802" y="3852691"/>
                <a:ext cx="2676768" cy="1635322"/>
                <a:chOff x="400050" y="3438889"/>
                <a:chExt cx="3595886" cy="2660956"/>
              </a:xfrm>
            </p:grpSpPr>
            <p:pic>
              <p:nvPicPr>
                <p:cNvPr id="12" name="Picture 8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867515" y="2971424"/>
                  <a:ext cx="2660956" cy="3595886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4" name="Rounded Rectangle 9"/>
                <p:cNvSpPr>
                  <a:spLocks noChangeArrowheads="1"/>
                </p:cNvSpPr>
                <p:nvPr/>
              </p:nvSpPr>
              <p:spPr bwMode="auto">
                <a:xfrm rot="697347">
                  <a:off x="2619925" y="4544772"/>
                  <a:ext cx="528570" cy="504056"/>
                </a:xfrm>
                <a:prstGeom prst="roundRect">
                  <a:avLst>
                    <a:gd name="adj" fmla="val 16667"/>
                  </a:avLst>
                </a:prstGeom>
                <a:noFill/>
                <a:ln w="12700" algn="ctr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新細明體" panose="02020300000000000000" pitchFamily="18" charset="-120"/>
                    </a:defRPr>
                  </a:lvl9pPr>
                </a:lstStyle>
                <a:p>
                  <a:endParaRPr lang="vi-VN" altLang="en-US"/>
                </a:p>
              </p:txBody>
            </p:sp>
          </p:grpSp>
        </p:grpSp>
        <p:sp>
          <p:nvSpPr>
            <p:cNvPr id="15" name="TextBox 14"/>
            <p:cNvSpPr txBox="1"/>
            <p:nvPr/>
          </p:nvSpPr>
          <p:spPr>
            <a:xfrm>
              <a:off x="567802" y="5827605"/>
              <a:ext cx="5628814" cy="307777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smtClean="0"/>
                <a:t>In 2021/11 at BT, PT, UP station don’t have Jig</a:t>
              </a:r>
              <a:endParaRPr lang="en-US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70477" y="5791439"/>
              <a:ext cx="3570158" cy="307777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smtClean="0"/>
                <a:t>Appply Jig from 2021/12</a:t>
              </a:r>
              <a:endParaRPr lang="en-US" sz="1400" dirty="0"/>
            </a:p>
          </p:txBody>
        </p:sp>
        <p:sp>
          <p:nvSpPr>
            <p:cNvPr id="4" name="Right Arrow 3"/>
            <p:cNvSpPr/>
            <p:nvPr/>
          </p:nvSpPr>
          <p:spPr>
            <a:xfrm>
              <a:off x="6444343" y="4567578"/>
              <a:ext cx="978408" cy="484632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484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8354</TotalTime>
  <Words>1101</Words>
  <Application>Microsoft Office PowerPoint</Application>
  <PresentationFormat>Widescreen</PresentationFormat>
  <Paragraphs>270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標楷體</vt:lpstr>
      <vt:lpstr>新細明體</vt:lpstr>
      <vt:lpstr>宋体</vt:lpstr>
      <vt:lpstr>宋体</vt:lpstr>
      <vt:lpstr>Arial</vt:lpstr>
      <vt:lpstr>Calibri</vt:lpstr>
      <vt:lpstr>Courier New</vt:lpstr>
      <vt:lpstr>Times New Roman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杜氏芳</cp:lastModifiedBy>
  <cp:revision>831</cp:revision>
  <dcterms:created xsi:type="dcterms:W3CDTF">2018-11-16T05:26:15Z</dcterms:created>
  <dcterms:modified xsi:type="dcterms:W3CDTF">2022-06-08T04:04:50Z</dcterms:modified>
</cp:coreProperties>
</file>